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7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29" autoAdjust="0"/>
    <p:restoredTop sz="94660"/>
  </p:normalViewPr>
  <p:slideViewPr>
    <p:cSldViewPr>
      <p:cViewPr varScale="1">
        <p:scale>
          <a:sx n="38" d="100"/>
          <a:sy n="38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6214-C795-47C5-B6DE-EA3669CAF018}" type="datetimeFigureOut">
              <a:rPr lang="ru-RU" smtClean="0"/>
              <a:pPr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A8F2-3115-46E4-A3CC-52E4941A9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mp\Desktop\ноябрь фото ПДД, стадион, проект\2022-11-10-20-02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cs typeface="Aharoni" pitchFamily="2" charset="-79"/>
              </a:rPr>
              <a:t>МБДОУ детский сад №3 «</a:t>
            </a:r>
            <a:r>
              <a:rPr lang="ru-RU" sz="1800" b="1" dirty="0" err="1" smtClean="0">
                <a:solidFill>
                  <a:srgbClr val="FF0000"/>
                </a:solidFill>
                <a:cs typeface="Aharoni" pitchFamily="2" charset="-79"/>
              </a:rPr>
              <a:t>Аленушка</a:t>
            </a:r>
            <a:r>
              <a:rPr lang="ru-RU" sz="1800" b="1" dirty="0" smtClean="0">
                <a:solidFill>
                  <a:srgbClr val="FF0000"/>
                </a:solidFill>
                <a:cs typeface="Aharoni" pitchFamily="2" charset="-79"/>
              </a:rPr>
              <a:t>».</a:t>
            </a:r>
            <a:r>
              <a:rPr lang="ru-RU" sz="2400" dirty="0" smtClean="0">
                <a:cs typeface="Aharoni" pitchFamily="2" charset="-79"/>
              </a:rPr>
              <a:t/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dirty="0">
                <a:cs typeface="Aharoni" pitchFamily="2" charset="-79"/>
              </a:rPr>
              <a:t/>
            </a:r>
            <a:br>
              <a:rPr lang="ru-RU" sz="2400" dirty="0">
                <a:cs typeface="Aharoni" pitchFamily="2" charset="-79"/>
              </a:rPr>
            </a:br>
            <a:r>
              <a:rPr lang="ru-RU" sz="2400" dirty="0" smtClean="0">
                <a:cs typeface="Aharoni" pitchFamily="2" charset="-79"/>
              </a:rPr>
              <a:t/>
            </a:r>
            <a:br>
              <a:rPr lang="ru-RU" sz="2400" dirty="0" smtClean="0">
                <a:cs typeface="Aharoni" pitchFamily="2" charset="-79"/>
              </a:rPr>
            </a:br>
            <a:r>
              <a:rPr lang="ru-RU" sz="2400" b="1" dirty="0" smtClean="0">
                <a:solidFill>
                  <a:srgbClr val="FFFF00"/>
                </a:solidFill>
                <a:cs typeface="Aharoni" pitchFamily="2" charset="-79"/>
              </a:rPr>
              <a:t>Воспитанники старшей группы приняли участие в акции: «Безопасная дорога с мамой!»</a:t>
            </a:r>
            <a:endParaRPr lang="ru-RU" sz="2400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B050"/>
                </a:solidFill>
              </a:rPr>
              <a:t>Воспитатель: </a:t>
            </a:r>
            <a:r>
              <a:rPr lang="ru-RU" sz="2400" b="1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Папкова</a:t>
            </a:r>
            <a:r>
              <a:rPr lang="ru-RU" sz="2400" b="1" dirty="0" smtClean="0">
                <a:solidFill>
                  <a:srgbClr val="00B050"/>
                </a:solidFill>
              </a:rPr>
              <a:t> Н.С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pic>
        <p:nvPicPr>
          <p:cNvPr id="10242" name="Picture 2" descr="C:\Users\Comp\Desktop\ноябрь фото ПДД, стадион, проект\IMG-20221111-WA0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3394472" cy="4714908"/>
          </a:xfrm>
          <a:prstGeom prst="rect">
            <a:avLst/>
          </a:prstGeom>
          <a:noFill/>
        </p:spPr>
      </p:pic>
      <p:pic>
        <p:nvPicPr>
          <p:cNvPr id="10243" name="Picture 3" descr="C:\Users\Comp\Desktop\ноябрь фото ПДД, стадион, проект\IMG-20221111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300039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Comp\Desktop\ноябрь фото ПДД, стадион, проект\IMG-20221111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3394472" cy="5000660"/>
          </a:xfrm>
          <a:prstGeom prst="rect">
            <a:avLst/>
          </a:prstGeom>
          <a:noFill/>
        </p:spPr>
      </p:pic>
      <p:pic>
        <p:nvPicPr>
          <p:cNvPr id="11268" name="Picture 4" descr="C:\Users\Comp\Desktop\ноябрь фото ПДД, стадион, проект\20221109_1605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785794"/>
            <a:ext cx="307183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Comp\Desktop\ноябрь фото ПДД, стадион, проект\IMG-20221110-WA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650085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Comp\Desktop\ноябрь фото ПДД, стадион, проект\IMG-20221110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714356"/>
            <a:ext cx="51435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Comp\Desktop\ноябрь фото ПДД, стадион, проект\IMG-20221110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642918"/>
            <a:ext cx="421484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Comp\Desktop\ноябрь фото ПДД, стадион, проект\IMG-20221108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3394472" cy="4643470"/>
          </a:xfrm>
          <a:prstGeom prst="rect">
            <a:avLst/>
          </a:prstGeom>
          <a:noFill/>
        </p:spPr>
      </p:pic>
      <p:pic>
        <p:nvPicPr>
          <p:cNvPr id="15363" name="Picture 3" descr="C:\Users\Comp\Desktop\ноябрь фото ПДД, стадион, проект\IMG-20221108-WA0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928670"/>
            <a:ext cx="335758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Беседы по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2" name="Picture 4" descr="C:\Users\Comp\Desktop\ноябрь фото ПДД, стадион, проект\IMG-20221110-WA002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3286148" cy="5214974"/>
          </a:xfrm>
          <a:prstGeom prst="rect">
            <a:avLst/>
          </a:prstGeom>
          <a:noFill/>
        </p:spPr>
      </p:pic>
      <p:pic>
        <p:nvPicPr>
          <p:cNvPr id="2054" name="Picture 6" descr="C:\Users\Comp\Desktop\ноябрь фото ПДД, стадион, проект\20221109_091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14422"/>
            <a:ext cx="32861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Беседы по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Comp\Desktop\октябрь 2022\20221004_0850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357298"/>
            <a:ext cx="3714775" cy="4768865"/>
          </a:xfrm>
          <a:prstGeom prst="rect">
            <a:avLst/>
          </a:prstGeom>
          <a:noFill/>
        </p:spPr>
      </p:pic>
      <p:pic>
        <p:nvPicPr>
          <p:cNvPr id="4099" name="Picture 3" descr="C:\Users\Comp\Desktop\октябрь 2022\20221007_103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335758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Д/И по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Comp\Desktop\ноябрь фото ПДД, стадион, проект\IMG-20221110-WA00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9" y="1428736"/>
            <a:ext cx="3643337" cy="4525963"/>
          </a:xfrm>
          <a:prstGeom prst="rect">
            <a:avLst/>
          </a:prstGeom>
          <a:noFill/>
        </p:spPr>
      </p:pic>
      <p:pic>
        <p:nvPicPr>
          <p:cNvPr id="5123" name="Picture 3" descr="C:\Users\Comp\Desktop\ноябрь фото ПДД, стадион, проект\IMG-20221110-WA0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71612"/>
            <a:ext cx="350046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Д/и по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Comp\Desktop\октябрь 2022\20220928_0953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428736"/>
            <a:ext cx="3857652" cy="4597401"/>
          </a:xfrm>
          <a:prstGeom prst="rect">
            <a:avLst/>
          </a:prstGeom>
          <a:noFill/>
        </p:spPr>
      </p:pic>
      <p:pic>
        <p:nvPicPr>
          <p:cNvPr id="6148" name="Picture 4" descr="C:\Users\Comp\Desktop\октябрь 2022\20221005_093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1428736"/>
            <a:ext cx="37147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Рассматривание иллюстраций по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Comp\Desktop\октябрь 2022\20220928_0955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3429024" cy="4714908"/>
          </a:xfrm>
          <a:prstGeom prst="rect">
            <a:avLst/>
          </a:prstGeom>
          <a:noFill/>
        </p:spPr>
      </p:pic>
      <p:pic>
        <p:nvPicPr>
          <p:cNvPr id="7171" name="Picture 3" descr="C:\Users\Comp\Desktop\ноябрь фото ПДД, стадион, проект\20221109_092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307183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С\Р игра «В автобусе».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Comp\Desktop\ноябрь фото ПДД, стадион, проект\20221110_101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357298"/>
            <a:ext cx="471490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Comp\Desktop\ноябрь фото ПДД, стадион, проект\IMG-20221110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7154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Comp\Desktop\ноябрь фото ПДД, стадион, проект\2022-11-10-20-02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Работа с родителями по 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FF00"/>
                </a:solidFill>
              </a:rPr>
              <a:t>Д</a:t>
            </a:r>
            <a:r>
              <a:rPr lang="ru-RU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Comp\Desktop\ноябрь фото ПДД, стадион, проект\IMG-20221110-WA003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детский сад №3 «Аленушка».   Воспитанники старшей группы приняли участие в акции: «Безопасная дорога с мамой!»</vt:lpstr>
      <vt:lpstr>Беседы по ПДД.</vt:lpstr>
      <vt:lpstr>Беседы по ПДД.</vt:lpstr>
      <vt:lpstr>Д/И по ПДД.</vt:lpstr>
      <vt:lpstr>Д/и по ПДД.</vt:lpstr>
      <vt:lpstr>Рассматривание иллюстраций по ПДД.</vt:lpstr>
      <vt:lpstr>С\Р игра «В автобусе».</vt:lpstr>
      <vt:lpstr>Слайд 8</vt:lpstr>
      <vt:lpstr>Работа с родителями по ПДД.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№3 «Аленушка».   Воспитанники старшей группы приняли участие в акции: «Безопасная дорога с мамой!»</dc:title>
  <dc:creator>Comp</dc:creator>
  <cp:lastModifiedBy>Comp</cp:lastModifiedBy>
  <cp:revision>6</cp:revision>
  <dcterms:created xsi:type="dcterms:W3CDTF">2022-11-11T06:03:45Z</dcterms:created>
  <dcterms:modified xsi:type="dcterms:W3CDTF">2025-01-02T12:25:22Z</dcterms:modified>
</cp:coreProperties>
</file>